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8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2" y="1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FED9D-36ED-1543-EA58-BC3AF63B9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FEF257-E86A-5A50-6DD3-8CD348797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FD9E9-8352-875F-3E45-D67AF9415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75BC-AD96-4B65-AD4F-BD9DC583BDF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1C7C3-9B1A-DE78-53B9-C15E760DA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4EAA8-A752-10C2-44B0-957B821C7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80186-9B22-47B8-8DF6-54A0A91B6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856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BEA5-C297-C8BC-D79B-A137D018A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BA3743-3F4F-5C5B-A475-51CE1B3556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23169-71E8-430D-2A01-B21A80D17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75BC-AD96-4B65-AD4F-BD9DC583BDF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EC5FE-FE83-2FCC-D5B9-13E987864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891BF-F981-20EB-84A3-9091331D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80186-9B22-47B8-8DF6-54A0A91B6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22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335610-F179-AB65-75E7-5B9BADBBAB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D543EA-FDBB-DC21-8596-475E45B3E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C2A01-BCC0-F5F6-4415-46662B8AD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75BC-AD96-4B65-AD4F-BD9DC583BDF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4D132-C5D5-1CE8-E681-6213A5AD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5A4FF-A84D-DF3C-9E0C-29213426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80186-9B22-47B8-8DF6-54A0A91B6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6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1DFD-4FE6-5299-5F3C-15E9E3BC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635E9-1950-D4D1-1AA8-A244FFE6D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70DBA-0C27-80F1-CF88-B9B49E458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75BC-AD96-4B65-AD4F-BD9DC583BDF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5F197-46DE-21D9-D099-E9F10818A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97FA5-F742-8C13-5227-1CC96DEFE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80186-9B22-47B8-8DF6-54A0A91B6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10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90BDA-1307-C82B-A4DA-9FB6C5C99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5CC46-7AF4-9585-81C0-555A402F4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8BB9C-1E03-3DDF-4F28-DC44912E9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75BC-AD96-4B65-AD4F-BD9DC583BDF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5EB13-EEE4-3DD4-4B28-4C87E94C7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C4DF2-B5A7-F575-681B-323FD083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80186-9B22-47B8-8DF6-54A0A91B6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3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AFCF-5851-650B-D877-6B685215F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114B9-2D9F-0AF3-86F8-C388AF4218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22D4B7-4CC7-3AB8-D2F9-411CCB095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717F5-9617-5B10-0CFF-19F5D0867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75BC-AD96-4B65-AD4F-BD9DC583BDF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EEDE3-BCF4-63B3-8815-5FCD9439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D9D56-E001-BA1F-F386-67923108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80186-9B22-47B8-8DF6-54A0A91B6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56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18532-E82E-96A8-445B-60DBB4E1C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A16FE-4F68-8AE4-A10C-2E7A6F168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9A152C-959B-B472-EB64-A77C18021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6380B2-B9EF-4092-4FE2-FA532A614C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3D5D66-9FA1-39A2-CEED-14F0789EC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361EB1-CB9E-9806-99CE-8DE660F7F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75BC-AD96-4B65-AD4F-BD9DC583BDF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D0257A-14B4-BE13-CF59-AF8937DB9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6706B-6599-EA0B-5209-0BB371AD8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80186-9B22-47B8-8DF6-54A0A91B6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54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C077-114B-A999-DFCA-C0F1FBFF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4B0600-9C44-EA41-800A-2A7533440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75BC-AD96-4B65-AD4F-BD9DC583BDF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8C0E46-D560-B13B-E446-7303CF34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520641-670D-7EE7-C811-F838BF5F5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80186-9B22-47B8-8DF6-54A0A91B6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49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30B81B-4401-F517-DB1C-B71623B3A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75BC-AD96-4B65-AD4F-BD9DC583BDF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618A8C-9D9A-B00D-3DAC-019B9840C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46021-5217-2A5B-839A-6E3B8A86A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80186-9B22-47B8-8DF6-54A0A91B6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24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073F-3B05-F94C-91DB-0C3F1DFF6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E88AF-6185-1610-1D75-9FEA400A0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5CEA2-A9EA-F11B-765A-0DEB63C19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085DF-CD21-FB28-536E-1A6EC9834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75BC-AD96-4B65-AD4F-BD9DC583BDF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3C67B-12E8-75B3-4CA6-33636582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081D9-2422-4FB3-8EB6-CD7638618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80186-9B22-47B8-8DF6-54A0A91B6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78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FB4DE-1A2A-7C56-CEC5-6019FAA05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016392-7B2E-3355-111C-DB2469CE2B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E5E25-54C6-301A-339C-70BE31A92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9E2D6-ED26-6AC0-7628-687E26234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75BC-AD96-4B65-AD4F-BD9DC583BDF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3D5CC-C8E6-10A9-C68C-CA9A604E7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01EE5-9187-0BB6-7808-B86830FDB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80186-9B22-47B8-8DF6-54A0A91B6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84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5E98A4-9380-047C-99B5-E221896BD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93F5A-5BCA-1991-C995-195749C89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058D4-52C6-FE2B-1B34-D033AC1495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BB75BC-AD96-4B65-AD4F-BD9DC583BDF3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7F9CC-26B4-9AB1-E6AE-339B0E3C6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83AFE-998E-4F0C-0A68-2A7E1201B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D80186-9B22-47B8-8DF6-54A0A91B6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15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2B6DD9-DD09-2745-7D08-34ABF7540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879" y="1018740"/>
            <a:ext cx="1799856" cy="1729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DDF581-5059-F88B-CB7B-D7A70E5E8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605" y="1018739"/>
            <a:ext cx="1744608" cy="1729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8C553C-7D42-FE56-CBB8-2CB100590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879" y="2964581"/>
            <a:ext cx="3751334" cy="380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7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2827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Redman</dc:creator>
  <cp:lastModifiedBy>John Redman</cp:lastModifiedBy>
  <cp:revision>1</cp:revision>
  <dcterms:created xsi:type="dcterms:W3CDTF">2025-01-24T02:44:52Z</dcterms:created>
  <dcterms:modified xsi:type="dcterms:W3CDTF">2025-01-26T01:52:33Z</dcterms:modified>
</cp:coreProperties>
</file>